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0" r:id="rId3"/>
    <p:sldId id="261" r:id="rId4"/>
    <p:sldId id="260" r:id="rId5"/>
    <p:sldId id="266" r:id="rId6"/>
    <p:sldId id="265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  <a:srgbClr val="2B05CD"/>
    <a:srgbClr val="18DAB5"/>
    <a:srgbClr val="0E8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94660"/>
  </p:normalViewPr>
  <p:slideViewPr>
    <p:cSldViewPr snapToGrid="0">
      <p:cViewPr>
        <p:scale>
          <a:sx n="70" d="100"/>
          <a:sy n="70" d="100"/>
        </p:scale>
        <p:origin x="-9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BA048F-2568-4319-806E-54C7A49EF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179962A-E037-4B84-84B3-F1C2697DC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AD9921-0225-4F8F-B2BE-BAD2BD44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3753-F303-40F3-B581-BED4A029747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8ED65F4-9A7E-4CE7-9348-767445A1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22C1F6-513D-4CB0-A07F-D78C1562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39BF-D603-436B-AD80-70C1B141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1701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3734EA-7F13-4EC7-9F62-A144ECD6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EC98252-0F35-4909-96D0-C928860BE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9D44F5-57D8-4FB3-BF99-5F708F9BD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3753-F303-40F3-B581-BED4A029747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82D121-E840-4828-A714-57762502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B4A9F9-3E43-4C04-B355-A25BB84A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39BF-D603-436B-AD80-70C1B141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68379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C0693FC-4768-4163-9EA0-7B84879B0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5EC2818-844A-478D-9F2C-C87923009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0ECDB3-0F40-4403-AE31-F885C317A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3753-F303-40F3-B581-BED4A029747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4253F7-64E0-422D-8E28-25AC72EF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4AF1D9-F8B7-4EB0-8B58-C8D0A11A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39BF-D603-436B-AD80-70C1B141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119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EA19B9-DE2A-4B52-8A2B-EFB804524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63CE6E-96EC-4AE0-BA18-45F1D430B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08E4B3-C340-4C5D-84AF-F2ED56BB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3753-F303-40F3-B581-BED4A029747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8F6B90-E2CE-4AC3-8143-FD54DD8BB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D8A2BB-B6D4-475D-AC8C-EC3CE06F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39BF-D603-436B-AD80-70C1B141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44475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AE4381-BA57-40FF-A2D6-15BE31FBE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081A74-E7BF-4E64-A357-77AB5B066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CB22C5-1D4C-4D8A-AF08-75B0BDDF5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3753-F303-40F3-B581-BED4A029747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13413E-D0C6-4BB8-9CB9-F1A8EDCC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30F11D-DCE8-4364-BF6B-71E8A9BA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39BF-D603-436B-AD80-70C1B141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47453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F5FB4E-F052-4102-9928-F67CB9117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D0D984-F398-4231-84A1-9AA7EAB9E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A3667D-258B-4B8B-AE18-F2EE0B445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EA38034-2448-4DE9-A065-CC61E052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3753-F303-40F3-B581-BED4A029747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EEEE5E0-5482-46A4-B043-9660A38C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9B63C95-0AD6-4B00-A7DA-335BC815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39BF-D603-436B-AD80-70C1B141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43931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9A0CF4-69C4-45AC-93D9-D85D51F67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5254EEC-EF59-4031-9A97-BF260BBA6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60DAD21-37E2-46F4-8159-7078ECC27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ACF3C03-56A4-41E3-A2BB-F6F5B9B40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1983166-0FD5-4A82-B3FF-6F2DFDC01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0268281-CB5B-4385-BDC1-33F819FAA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3753-F303-40F3-B581-BED4A029747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21458D0-6DEB-40FF-B6C9-659ABA14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9355C7A-5C20-41C1-B505-0A82CBA1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39BF-D603-436B-AD80-70C1B141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9811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D77AAB-B3C6-4B7C-B34E-942DD948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F57C0C8-04FF-41D8-9E16-B128EB4E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3753-F303-40F3-B581-BED4A029747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8574916-5BBC-47DE-82E4-FDE815B92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943DF32-AE4E-4006-B3E9-4308EA8E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39BF-D603-436B-AD80-70C1B141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50468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6BB315B-CC68-4C01-9A41-CEC73446A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3753-F303-40F3-B581-BED4A029747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8E7931D-8501-4B55-AAA9-5D95E695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A63D621-1537-44C5-99F6-F97AD324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39BF-D603-436B-AD80-70C1B141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12571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8FDC9E-F0DB-4D69-844A-8250594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191D43-8819-4FBC-82B0-42CFCDD77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FF258C8-9FFC-4DC5-BEB2-BDA4831F1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0FCD113-FE35-453A-9E10-97DB4BB2E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3753-F303-40F3-B581-BED4A029747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3865432-0626-4E0A-8866-53E71F87B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E26D1E-FBDF-48FE-B1CD-A68E75E78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39BF-D603-436B-AD80-70C1B141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1940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BDA3E3-5E87-4A03-899E-9AB7FB125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7D4F075-D8B2-41E8-A66F-6D09BA2AD5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9DE9A05-8ECB-4C36-A787-30E7A9A06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A0642A4-3CB9-4B80-A458-16A642E9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3753-F303-40F3-B581-BED4A029747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969586-92B6-4930-A1D4-BCBD85DB2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CBEF0F6-C957-4877-B53E-607A8951F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39BF-D603-436B-AD80-70C1B141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1283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B63F90-C65A-4E6A-9F81-6B881B46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AE06CFB-E261-4DA3-8CF4-A3C500360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45A06A-3C0C-4260-B365-EFF115A58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53753-F303-40F3-B581-BED4A029747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5D097E-96F1-4A81-9CFA-0F77A3F65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E58CD1-51C1-4397-AA9B-84FFC9A99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F39BF-D603-436B-AD80-70C1B141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3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75E6B4-E2FB-400A-A6E2-E185E94810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6894740-DEAF-43DB-9BC4-27954EF871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2FD822-88B7-4CDF-B57F-0F183B657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B0AF2C0-6FF4-4F77-AB46-C6BA3000474B}"/>
              </a:ext>
            </a:extLst>
          </p:cNvPr>
          <p:cNvSpPr/>
          <p:nvPr/>
        </p:nvSpPr>
        <p:spPr>
          <a:xfrm>
            <a:off x="407165" y="2101800"/>
            <a:ext cx="11377670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инклюзивной образовательно-оздоровительной среды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оздоровительном лагере ’’Изумрудный"</a:t>
            </a:r>
          </a:p>
          <a:p>
            <a:pPr algn="ctr"/>
            <a:endParaRPr lang="ru-RU" sz="2800" b="1" cap="none" spc="50" dirty="0">
              <a:ln w="28575" cmpd="sng">
                <a:solidFill>
                  <a:srgbClr val="0E806A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A8F6C5C-63D5-7CB8-4F07-50A52A9B4EB6}"/>
              </a:ext>
            </a:extLst>
          </p:cNvPr>
          <p:cNvSpPr/>
          <p:nvPr/>
        </p:nvSpPr>
        <p:spPr>
          <a:xfrm>
            <a:off x="1149919" y="0"/>
            <a:ext cx="989219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</a:t>
            </a:r>
            <a:r>
              <a:rPr lang="ru-RU" sz="2800" b="1" cap="none" spc="0" dirty="0">
                <a:ln w="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дарственное учреждение дополнительного образования</a:t>
            </a:r>
          </a:p>
          <a:p>
            <a:pPr algn="ctr"/>
            <a:r>
              <a:rPr lang="ru-RU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«Дворец детей и молодёжи г</a:t>
            </a:r>
            <a:r>
              <a:rPr lang="ru-RU" sz="28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Новополоцка</a:t>
            </a:r>
            <a:r>
              <a:rPr lang="ru-RU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F0EEF37-5ED6-A0B2-23BE-9DFBDE0A5917}"/>
              </a:ext>
            </a:extLst>
          </p:cNvPr>
          <p:cNvSpPr/>
          <p:nvPr/>
        </p:nvSpPr>
        <p:spPr>
          <a:xfrm>
            <a:off x="6482687" y="5651171"/>
            <a:ext cx="517250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000" cap="none" spc="0" dirty="0">
              <a:ln w="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63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9721CF-0328-E02F-7A8A-1ED561502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75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A1DAFCD-7C8F-BC74-A9AA-79C31971ABFA}"/>
              </a:ext>
            </a:extLst>
          </p:cNvPr>
          <p:cNvSpPr/>
          <p:nvPr/>
        </p:nvSpPr>
        <p:spPr>
          <a:xfrm>
            <a:off x="8077200" y="6385560"/>
            <a:ext cx="4114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rgbClr val="0E806A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!</a:t>
            </a:r>
            <a:endParaRPr lang="ru-RU" sz="2400" b="1" cap="none" spc="50" dirty="0">
              <a:ln w="12700" cmpd="sng">
                <a:solidFill>
                  <a:srgbClr val="0E806A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76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оздоровительный лагерь «Изумрудный»</a:t>
            </a:r>
            <a:endParaRPr lang="ru-RU" sz="3200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832" y="1070618"/>
            <a:ext cx="4307006" cy="28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412" y="1126442"/>
            <a:ext cx="4182697" cy="279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155" y="3585357"/>
            <a:ext cx="4546553" cy="303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907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2FD822-88B7-4CDF-B57F-0F183B657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77422"/>
            <a:ext cx="10515600" cy="58685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48330"/>
            <a:ext cx="51816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66" y="865781"/>
            <a:ext cx="4457700" cy="281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33" y="3698543"/>
            <a:ext cx="42767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752" y="3716170"/>
            <a:ext cx="4420737" cy="294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51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2FD822-88B7-4CDF-B57F-0F183B657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«Специальные качели, рассчитанные на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инвалидностью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18" y="1752920"/>
            <a:ext cx="5267680" cy="33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832" y="1675204"/>
            <a:ext cx="42862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847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2FD822-88B7-4CDF-B57F-0F183B657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64275" y="136478"/>
            <a:ext cx="106589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 детей с особенностями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психофизического развития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оздоровительном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лагере «Изумрудный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5" y="1090585"/>
            <a:ext cx="27622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99" y="1322076"/>
            <a:ext cx="2390775" cy="399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661" y="3897802"/>
            <a:ext cx="3963825" cy="283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012" y="1124961"/>
            <a:ext cx="3697122" cy="277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923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75E6B4-E2FB-400A-A6E2-E185E94810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6894740-DEAF-43DB-9BC4-27954EF871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2FD822-88B7-4CDF-B57F-0F183B657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9B9073-6916-4981-833E-5E714C29F8EA}"/>
              </a:ext>
            </a:extLst>
          </p:cNvPr>
          <p:cNvSpPr/>
          <p:nvPr/>
        </p:nvSpPr>
        <p:spPr>
          <a:xfrm>
            <a:off x="696036" y="0"/>
            <a:ext cx="110137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Студия эстрадного пения «Вернисаж» в детском оздоровительном лагере «Изумрудный»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Тырышкина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 Г.)</a:t>
            </a:r>
            <a:endParaRPr lang="ru-RU" sz="2400" b="1" dirty="0" smtClean="0">
              <a:ln w="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44" y="1493008"/>
            <a:ext cx="8061988" cy="520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135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2FD822-88B7-4CDF-B57F-0F183B657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7481" y="2743200"/>
            <a:ext cx="9103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https://www.instagram.com/izumrudnyi.camp/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80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1883</TotalTime>
  <Words>80</Words>
  <Application>Microsoft Office PowerPoint</Application>
  <PresentationFormat>Произвольный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Детский оздоровительный лагерь «Изумрудный»</vt:lpstr>
      <vt:lpstr>Жилой корпус №4</vt:lpstr>
      <vt:lpstr>«Специальные качели, рассчитанные на детей с инвалидностью»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юзер</cp:lastModifiedBy>
  <cp:revision>68</cp:revision>
  <dcterms:created xsi:type="dcterms:W3CDTF">2022-06-30T08:09:49Z</dcterms:created>
  <dcterms:modified xsi:type="dcterms:W3CDTF">2023-11-30T13:46:03Z</dcterms:modified>
</cp:coreProperties>
</file>